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11F07-5D2E-4957-A4E1-A216155059E4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30BF-0F31-45B6-B36F-BB7AA4BC0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143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11F07-5D2E-4957-A4E1-A216155059E4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30BF-0F31-45B6-B36F-BB7AA4BC0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258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11F07-5D2E-4957-A4E1-A216155059E4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30BF-0F31-45B6-B36F-BB7AA4BC0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45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11F07-5D2E-4957-A4E1-A216155059E4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30BF-0F31-45B6-B36F-BB7AA4BC0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556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11F07-5D2E-4957-A4E1-A216155059E4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30BF-0F31-45B6-B36F-BB7AA4BC0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67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11F07-5D2E-4957-A4E1-A216155059E4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30BF-0F31-45B6-B36F-BB7AA4BC0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156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11F07-5D2E-4957-A4E1-A216155059E4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30BF-0F31-45B6-B36F-BB7AA4BC0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603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11F07-5D2E-4957-A4E1-A216155059E4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30BF-0F31-45B6-B36F-BB7AA4BC0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430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11F07-5D2E-4957-A4E1-A216155059E4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30BF-0F31-45B6-B36F-BB7AA4BC0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899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11F07-5D2E-4957-A4E1-A216155059E4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30BF-0F31-45B6-B36F-BB7AA4BC0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429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11F07-5D2E-4957-A4E1-A216155059E4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30BF-0F31-45B6-B36F-BB7AA4BC0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997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11F07-5D2E-4957-A4E1-A216155059E4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730BF-0F31-45B6-B36F-BB7AA4BC0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87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РЕЖИМОВ ДВИЖЕНИЯ И ОТДЕЛЬНЫХ ЭЛЕМЕНТОВ ДОРОГИ НА ОПАСНОСТЬ ДОРОЖНО-ТРАНСПОРТНЫХ ПРОИСШЕСТВИЙ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174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49" y="365127"/>
            <a:ext cx="8390659" cy="1020328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РЕЖИМОВ ДВИЖЕНИЯ И ОТДЕЛЬНЫХ ЭЛЕМЕНТОВ ДОРОГИ НА ОПАСНОСТЬ ДОРОЖНО-ТРАНСПОРТНЫХ ПРОИСШЕСТВИЙ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1634836"/>
            <a:ext cx="7886700" cy="69272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Влияние элементов плана и поперечного профиля на безопасность движения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394979" y="2327564"/>
            <a:ext cx="6543676" cy="32004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54650" y="5807516"/>
            <a:ext cx="7938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Рис. 6.1.1 – Использование ширины проезжей части встречающимися автомобилями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64163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49" y="365127"/>
            <a:ext cx="8390659" cy="1020328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РЕЖИМОВ ДВИЖЕНИЯ И ОТДЕЛЬНЫХ ЭЛЕМЕНТОВ ДОРОГИ НА ОПАСНОСТЬ ДОРОЖНО-ТРАНСПОРТНЫХ ПРОИСШЕСТВИЙ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1634836"/>
            <a:ext cx="7886700" cy="69272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Влияние элементов плана и поперечного профиля на безопасность движения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14399" y="2576945"/>
            <a:ext cx="76009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Таблица 6.1.1 – Средние значения коэффициентов аварийности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738618" y="3098676"/>
            <a:ext cx="7776730" cy="1501034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1194086" y="5118409"/>
            <a:ext cx="7259783" cy="7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871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49" y="365127"/>
            <a:ext cx="8390659" cy="1020328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РЕЖИМОВ ДВИЖЕНИЯ И ОТДЕЛЬНЫХ ЭЛЕМЕНТОВ ДОРОГИ НА ОПАСНОСТЬ ДОРОЖНО-ТРАНСПОРТНЫХ ПРОИСШЕСТВИЙ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1634836"/>
            <a:ext cx="7886700" cy="6927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интенсивности и скорости движения на безопасность движения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4399" y="2576945"/>
            <a:ext cx="76009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.2.1 – Частные коэффициенты аварийности</a:t>
            </a:r>
          </a:p>
        </p:txBody>
      </p:sp>
      <p:pic>
        <p:nvPicPr>
          <p:cNvPr id="9" name="Рисунок 8"/>
          <p:cNvPicPr/>
          <p:nvPr/>
        </p:nvPicPr>
        <p:blipFill>
          <a:blip r:embed="rId2"/>
          <a:stretch>
            <a:fillRect/>
          </a:stretch>
        </p:blipFill>
        <p:spPr>
          <a:xfrm>
            <a:off x="914398" y="3079606"/>
            <a:ext cx="7600949" cy="156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319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94</Words>
  <Application>Microsoft Office PowerPoint</Application>
  <PresentationFormat>Экран (4:3)</PresentationFormat>
  <Paragraphs>10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ВЛИЯНИЕ РЕЖИМОВ ДВИЖЕНИЯ И ОТДЕЛЬНЫХ ЭЛЕМЕНТОВ ДОРОГИ НА ОПАСНОСТЬ ДОРОЖНО-ТРАНСПОРТНЫХ ПРОИСШЕСТВИЙ</vt:lpstr>
      <vt:lpstr>ВЛИЯНИЕ РЕЖИМОВ ДВИЖЕНИЯ И ОТДЕЛЬНЫХ ЭЛЕМЕНТОВ ДОРОГИ НА ОПАСНОСТЬ ДОРОЖНО-ТРАНСПОРТНЫХ ПРОИСШЕСТВИЙ</vt:lpstr>
      <vt:lpstr>ВЛИЯНИЕ РЕЖИМОВ ДВИЖЕНИЯ И ОТДЕЛЬНЫХ ЭЛЕМЕНТОВ ДОРОГИ НА ОПАСНОСТЬ ДОРОЖНО-ТРАНСПОРТНЫХ ПРОИСШЕСТВИЙ</vt:lpstr>
      <vt:lpstr>ВЛИЯНИЕ РЕЖИМОВ ДВИЖЕНИЯ И ОТДЕЛЬНЫХ ЭЛЕМЕНТОВ ДОРОГИ НА ОПАСНОСТЬ ДОРОЖНО-ТРАНСПОРТНЫХ ПРОИСШЕСТВИЙ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РЕЖИМОВ ДВИЖЕНИЯ И ОТДЕЛЬНЫХ ЭЛЕМЕНТОВ ДОРОГИ НА ОПАСНОСТЬ ДОРОЖНО-ТРАНСПОРТНЫХ ПРОИСШЕСТВИЙ</dc:title>
  <dc:creator>Bakytbek</dc:creator>
  <cp:lastModifiedBy>Bakytbek</cp:lastModifiedBy>
  <cp:revision>3</cp:revision>
  <dcterms:created xsi:type="dcterms:W3CDTF">2020-09-25T07:16:09Z</dcterms:created>
  <dcterms:modified xsi:type="dcterms:W3CDTF">2020-09-25T07:50:06Z</dcterms:modified>
</cp:coreProperties>
</file>